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6" r:id="rId6"/>
    <p:sldId id="263" r:id="rId7"/>
    <p:sldId id="265" r:id="rId8"/>
    <p:sldId id="267" r:id="rId9"/>
    <p:sldId id="269" r:id="rId10"/>
    <p:sldId id="262" r:id="rId11"/>
    <p:sldId id="264" r:id="rId12"/>
    <p:sldId id="273" r:id="rId13"/>
    <p:sldId id="272" r:id="rId14"/>
    <p:sldId id="274" r:id="rId15"/>
    <p:sldId id="282" r:id="rId16"/>
    <p:sldId id="276" r:id="rId17"/>
    <p:sldId id="283" r:id="rId18"/>
    <p:sldId id="284" r:id="rId19"/>
    <p:sldId id="275" r:id="rId20"/>
    <p:sldId id="286" r:id="rId21"/>
    <p:sldId id="285" r:id="rId22"/>
    <p:sldId id="279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7"/>
  </p:normalViewPr>
  <p:slideViewPr>
    <p:cSldViewPr snapToGrid="0" snapToObjects="1">
      <p:cViewPr>
        <p:scale>
          <a:sx n="90" d="100"/>
          <a:sy n="90" d="100"/>
        </p:scale>
        <p:origin x="2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6DFC0-B720-6E46-B169-98C34D3E1451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64CAD-0435-E748-AC65-3F7B3F908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44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1/28/18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1/28/18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1/28/18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C13E-8468-4D4D-894B-A07AFBD0ED77}" type="datetimeFigureOut">
              <a:rPr lang="en-US" smtClean="0"/>
              <a:t>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AFCC13E-8468-4D4D-894B-A07AFBD0ED77}" type="datetimeFigureOut">
              <a:rPr lang="en-US" smtClean="0"/>
              <a:t>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B6A3B-B5FD-8640-93F4-7EAA0B98F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79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bout.gitlab.com/" TargetMode="External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bout.gitlab.com/gitlab-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GitLab</a:t>
            </a:r>
            <a:r>
              <a:rPr lang="en-US" dirty="0" smtClean="0"/>
              <a:t>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TekSystems</a:t>
            </a:r>
            <a:r>
              <a:rPr lang="en-US" dirty="0" smtClean="0"/>
              <a:t> Lunch &amp; Learn </a:t>
            </a:r>
          </a:p>
          <a:p>
            <a:r>
              <a:rPr lang="en-US" dirty="0" smtClean="0"/>
              <a:t>Dominic </a:t>
            </a:r>
            <a:r>
              <a:rPr lang="en-US" dirty="0" err="1" smtClean="0"/>
              <a:t>Tippabattuni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247" y="0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634" y="1740990"/>
            <a:ext cx="1384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GitLab</a:t>
            </a:r>
            <a:r>
              <a:rPr lang="en-US" dirty="0" smtClean="0"/>
              <a:t> vs Other DevOps Tools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822" y="2281873"/>
            <a:ext cx="55753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4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User Login</a:t>
            </a:r>
          </a:p>
          <a:p>
            <a:r>
              <a:rPr lang="en-US" sz="3200" dirty="0" smtClean="0"/>
              <a:t>Groups</a:t>
            </a:r>
          </a:p>
          <a:p>
            <a:r>
              <a:rPr lang="en-US" sz="3200" dirty="0"/>
              <a:t>Group Membership</a:t>
            </a:r>
          </a:p>
          <a:p>
            <a:r>
              <a:rPr lang="en-US" sz="3200" dirty="0" smtClean="0"/>
              <a:t>Permissions</a:t>
            </a:r>
          </a:p>
          <a:p>
            <a:r>
              <a:rPr lang="en-US" sz="3200" dirty="0" smtClean="0"/>
              <a:t>Projects</a:t>
            </a:r>
          </a:p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3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Documentation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3200" dirty="0" smtClean="0"/>
          </a:p>
          <a:p>
            <a:r>
              <a:rPr lang="en-US" sz="3200" dirty="0" smtClean="0"/>
              <a:t>Wiki </a:t>
            </a:r>
          </a:p>
          <a:p>
            <a:r>
              <a:rPr lang="en-US" sz="3200" dirty="0" smtClean="0"/>
              <a:t>Markdown format</a:t>
            </a:r>
          </a:p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0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Plan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Issue Tracker</a:t>
            </a:r>
          </a:p>
          <a:p>
            <a:r>
              <a:rPr lang="en-US" sz="3200" dirty="0" smtClean="0"/>
              <a:t>Milestones</a:t>
            </a:r>
          </a:p>
          <a:p>
            <a:r>
              <a:rPr lang="en-US" sz="3200" dirty="0" smtClean="0"/>
              <a:t>Labels</a:t>
            </a:r>
          </a:p>
          <a:p>
            <a:r>
              <a:rPr lang="en-US" sz="3200" dirty="0" smtClean="0"/>
              <a:t>Boards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9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Management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Repository</a:t>
            </a:r>
          </a:p>
          <a:p>
            <a:r>
              <a:rPr lang="en-US" sz="3200" dirty="0" smtClean="0"/>
              <a:t>Branches &amp; Tags</a:t>
            </a:r>
          </a:p>
          <a:p>
            <a:r>
              <a:rPr lang="en-US" sz="3200" dirty="0" smtClean="0"/>
              <a:t>Commits History</a:t>
            </a:r>
          </a:p>
          <a:p>
            <a:r>
              <a:rPr lang="en-US" sz="3200" dirty="0" smtClean="0"/>
              <a:t>Fork / Merge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9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SCM Workflows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6640513" cy="4195481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Git</a:t>
            </a:r>
            <a:r>
              <a:rPr lang="en-US" sz="3200" dirty="0" smtClean="0"/>
              <a:t> Command Line Interface</a:t>
            </a:r>
          </a:p>
          <a:p>
            <a:pPr lvl="1"/>
            <a:r>
              <a:rPr lang="en-US" sz="3000" dirty="0" smtClean="0"/>
              <a:t>clone</a:t>
            </a:r>
          </a:p>
          <a:p>
            <a:pPr lvl="1"/>
            <a:r>
              <a:rPr lang="en-US" sz="3000" dirty="0" smtClean="0"/>
              <a:t>add  - stage files</a:t>
            </a:r>
          </a:p>
          <a:p>
            <a:pPr lvl="1"/>
            <a:r>
              <a:rPr lang="en-US" sz="3000" dirty="0" smtClean="0"/>
              <a:t>commit</a:t>
            </a:r>
          </a:p>
          <a:p>
            <a:pPr lvl="1"/>
            <a:r>
              <a:rPr lang="en-US" sz="3000" dirty="0" smtClean="0"/>
              <a:t>push</a:t>
            </a:r>
          </a:p>
          <a:p>
            <a:pPr lvl="1"/>
            <a:r>
              <a:rPr lang="en-US" sz="3000" dirty="0" smtClean="0"/>
              <a:t>pull</a:t>
            </a:r>
          </a:p>
          <a:p>
            <a:r>
              <a:rPr lang="en-US" sz="3200" dirty="0" err="1" smtClean="0"/>
              <a:t>Git</a:t>
            </a:r>
            <a:r>
              <a:rPr lang="en-US" sz="3200" dirty="0" smtClean="0"/>
              <a:t> IDE Plugin</a:t>
            </a:r>
          </a:p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262" y="2052918"/>
            <a:ext cx="3559175" cy="40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1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SCM Workflows	- Simple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1514474"/>
            <a:ext cx="4826000" cy="492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SCM Workflows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827" y="1510348"/>
            <a:ext cx="8455026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8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SCM Workflows	-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628" y="1217344"/>
            <a:ext cx="658381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7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CI/CD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610005"/>
            <a:ext cx="8946541" cy="4195481"/>
          </a:xfrm>
        </p:spPr>
        <p:txBody>
          <a:bodyPr/>
          <a:lstStyle/>
          <a:p>
            <a:r>
              <a:rPr lang="en-US" sz="3200" dirty="0" smtClean="0"/>
              <a:t>Enable CI/CD</a:t>
            </a:r>
          </a:p>
          <a:p>
            <a:r>
              <a:rPr lang="en-US" sz="3200" dirty="0" smtClean="0"/>
              <a:t>.</a:t>
            </a:r>
            <a:r>
              <a:rPr lang="en-US" sz="3200" dirty="0" err="1" smtClean="0"/>
              <a:t>gitlab-ci.yml</a:t>
            </a:r>
            <a:r>
              <a:rPr lang="en-US" sz="3200" dirty="0" smtClean="0"/>
              <a:t> file </a:t>
            </a:r>
          </a:p>
          <a:p>
            <a:pPr lvl="1"/>
            <a:r>
              <a:rPr lang="en-US" sz="3000" dirty="0" smtClean="0"/>
              <a:t>Stages</a:t>
            </a:r>
          </a:p>
          <a:p>
            <a:pPr lvl="1"/>
            <a:r>
              <a:rPr lang="en-US" sz="3000" dirty="0" smtClean="0"/>
              <a:t>Jobs</a:t>
            </a:r>
          </a:p>
          <a:p>
            <a:pPr lvl="1"/>
            <a:r>
              <a:rPr lang="en-US" sz="3000" dirty="0" smtClean="0"/>
              <a:t>Scripts</a:t>
            </a:r>
          </a:p>
          <a:p>
            <a:pPr lvl="1"/>
            <a:r>
              <a:rPr lang="en-US" sz="3000" dirty="0" smtClean="0"/>
              <a:t>Cache</a:t>
            </a:r>
          </a:p>
          <a:p>
            <a:r>
              <a:rPr lang="en-US" sz="3200" dirty="0" err="1" smtClean="0"/>
              <a:t>Git</a:t>
            </a:r>
            <a:r>
              <a:rPr lang="en-US" sz="3200" dirty="0" smtClean="0"/>
              <a:t> Runners </a:t>
            </a:r>
            <a:r>
              <a:rPr lang="mr-IN" sz="3200" dirty="0" smtClean="0"/>
              <a:t>–</a:t>
            </a:r>
            <a:r>
              <a:rPr lang="en-US" sz="3200" dirty="0" smtClean="0"/>
              <a:t> Specific &amp; Shared Runners</a:t>
            </a:r>
          </a:p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9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About me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Software Developer </a:t>
            </a:r>
          </a:p>
          <a:p>
            <a:r>
              <a:rPr lang="en-US" sz="2800" dirty="0" smtClean="0"/>
              <a:t>Work Interests</a:t>
            </a:r>
          </a:p>
          <a:p>
            <a:pPr lvl="1"/>
            <a:r>
              <a:rPr lang="en-US" sz="2800" dirty="0" err="1" smtClean="0"/>
              <a:t>CloudNative</a:t>
            </a:r>
            <a:r>
              <a:rPr lang="en-US" sz="2800" dirty="0" smtClean="0"/>
              <a:t> Applications</a:t>
            </a:r>
          </a:p>
          <a:p>
            <a:pPr lvl="1"/>
            <a:r>
              <a:rPr lang="en-US" sz="2800" dirty="0" smtClean="0"/>
              <a:t>DevOps</a:t>
            </a:r>
          </a:p>
          <a:p>
            <a:pPr lvl="1"/>
            <a:r>
              <a:rPr lang="en-US" sz="2800" dirty="0" smtClean="0"/>
              <a:t>Secure Coding</a:t>
            </a:r>
          </a:p>
          <a:p>
            <a:r>
              <a:rPr lang="en-US" sz="2800" dirty="0" smtClean="0"/>
              <a:t>3</a:t>
            </a:r>
            <a:r>
              <a:rPr lang="en-US" sz="2800" baseline="30000" dirty="0" smtClean="0"/>
              <a:t>rd</a:t>
            </a:r>
            <a:r>
              <a:rPr lang="en-US" sz="2800" dirty="0" smtClean="0"/>
              <a:t> </a:t>
            </a:r>
            <a:r>
              <a:rPr lang="en-US" sz="2800" dirty="0" smtClean="0"/>
              <a:t>Presentation @ </a:t>
            </a:r>
            <a:r>
              <a:rPr lang="en-US" sz="2800" dirty="0" err="1" smtClean="0"/>
              <a:t>Tek</a:t>
            </a:r>
            <a:r>
              <a:rPr lang="en-US" sz="2800" dirty="0" smtClean="0"/>
              <a:t> Lunch &amp; Learn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Jenkins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610005"/>
            <a:ext cx="8946541" cy="4195481"/>
          </a:xfrm>
        </p:spPr>
        <p:txBody>
          <a:bodyPr/>
          <a:lstStyle/>
          <a:p>
            <a:endParaRPr lang="en-US" sz="3200" dirty="0" smtClean="0"/>
          </a:p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13" y="2471013"/>
            <a:ext cx="952500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538" y="2514590"/>
            <a:ext cx="952500" cy="95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6111" y="4058433"/>
            <a:ext cx="46233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Jenkins </a:t>
            </a:r>
            <a:r>
              <a:rPr lang="en-US" sz="3200" dirty="0" err="1" smtClean="0"/>
              <a:t>GitLab</a:t>
            </a:r>
            <a:r>
              <a:rPr lang="en-US" sz="3200" dirty="0" smtClean="0"/>
              <a:t> Plugin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Jenkins </a:t>
            </a:r>
            <a:r>
              <a:rPr lang="en-US" sz="3200" dirty="0" err="1" smtClean="0"/>
              <a:t>Git</a:t>
            </a:r>
            <a:r>
              <a:rPr lang="en-US" sz="3200" dirty="0" smtClean="0"/>
              <a:t> Plugin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5727675" y="4128432"/>
            <a:ext cx="4939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Jenkins Project Service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2828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Thoughts!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4" y="1610005"/>
            <a:ext cx="6260492" cy="4195481"/>
          </a:xfrm>
        </p:spPr>
        <p:txBody>
          <a:bodyPr/>
          <a:lstStyle/>
          <a:p>
            <a:r>
              <a:rPr lang="en-US" sz="3200" dirty="0" smtClean="0"/>
              <a:t>Great for SCM!</a:t>
            </a:r>
          </a:p>
          <a:p>
            <a:r>
              <a:rPr lang="en-US" sz="3200" dirty="0" smtClean="0"/>
              <a:t>CI/CD built for container deployments </a:t>
            </a:r>
          </a:p>
          <a:p>
            <a:r>
              <a:rPr lang="en-US" sz="3200" dirty="0" smtClean="0"/>
              <a:t>Every task is an Issue?</a:t>
            </a:r>
          </a:p>
          <a:p>
            <a:r>
              <a:rPr lang="en-US" sz="3200" dirty="0" smtClean="0"/>
              <a:t>Feature Creep!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969" y="1610005"/>
            <a:ext cx="4145272" cy="432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!!!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0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 covered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Overview of </a:t>
            </a:r>
            <a:r>
              <a:rPr lang="en-US" sz="3200" dirty="0" err="1" smtClean="0"/>
              <a:t>GitLab</a:t>
            </a:r>
            <a:r>
              <a:rPr lang="en-US" sz="3200" dirty="0" smtClean="0"/>
              <a:t> features</a:t>
            </a:r>
          </a:p>
          <a:p>
            <a:r>
              <a:rPr lang="en-US" sz="3200" dirty="0" err="1" smtClean="0"/>
              <a:t>GitLab</a:t>
            </a:r>
            <a:r>
              <a:rPr lang="en-US" sz="3200" dirty="0" smtClean="0"/>
              <a:t> for</a:t>
            </a:r>
          </a:p>
          <a:p>
            <a:pPr lvl="1"/>
            <a:r>
              <a:rPr lang="en-US" sz="3000" dirty="0" smtClean="0"/>
              <a:t>Collaboration</a:t>
            </a:r>
          </a:p>
          <a:p>
            <a:pPr lvl="2"/>
            <a:r>
              <a:rPr lang="en-US" sz="2800" dirty="0"/>
              <a:t>Documentation</a:t>
            </a:r>
            <a:endParaRPr lang="en-US" sz="2800" dirty="0" smtClean="0"/>
          </a:p>
          <a:p>
            <a:pPr lvl="2"/>
            <a:r>
              <a:rPr lang="en-US" sz="3000" dirty="0" smtClean="0"/>
              <a:t>Planning</a:t>
            </a:r>
          </a:p>
          <a:p>
            <a:pPr lvl="2"/>
            <a:r>
              <a:rPr lang="en-US" sz="3000" dirty="0" smtClean="0"/>
              <a:t>Source Code Management</a:t>
            </a:r>
          </a:p>
          <a:p>
            <a:pPr lvl="1"/>
            <a:r>
              <a:rPr lang="en-US" sz="3200" dirty="0" smtClean="0"/>
              <a:t>CI/CD Pipelines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9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 Not Covered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Implementation </a:t>
            </a:r>
            <a:r>
              <a:rPr lang="en-US" sz="3200" dirty="0" smtClean="0"/>
              <a:t>Details</a:t>
            </a:r>
          </a:p>
          <a:p>
            <a:r>
              <a:rPr lang="en-US" sz="3200" dirty="0" err="1" smtClean="0"/>
              <a:t>GitLab</a:t>
            </a:r>
            <a:r>
              <a:rPr lang="en-US" sz="3200" dirty="0" smtClean="0"/>
              <a:t> for</a:t>
            </a:r>
          </a:p>
          <a:p>
            <a:pPr lvl="1"/>
            <a:r>
              <a:rPr lang="en-US" sz="3200" dirty="0" smtClean="0"/>
              <a:t>Release Management</a:t>
            </a:r>
          </a:p>
          <a:p>
            <a:pPr lvl="1"/>
            <a:r>
              <a:rPr lang="en-US" sz="3200" dirty="0" smtClean="0"/>
              <a:t>Configuration Management</a:t>
            </a:r>
          </a:p>
          <a:p>
            <a:pPr lvl="1"/>
            <a:r>
              <a:rPr lang="en-US" sz="3200" dirty="0" smtClean="0"/>
              <a:t>Monitoring</a:t>
            </a:r>
          </a:p>
          <a:p>
            <a:pPr lvl="1"/>
            <a:r>
              <a:rPr lang="en-US" sz="3200" dirty="0" smtClean="0"/>
              <a:t>Winning Presidential Elections!</a:t>
            </a:r>
          </a:p>
          <a:p>
            <a:pPr lvl="1"/>
            <a:endParaRPr lang="en-US" sz="3200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9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Attendees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3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/>
              <a:t>Everyone can contribute</a:t>
            </a:r>
            <a:r>
              <a:rPr lang="en-US" sz="3200" dirty="0"/>
              <a:t> to all digital content. </a:t>
            </a:r>
            <a:endParaRPr lang="en-US" sz="32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About </a:t>
            </a:r>
            <a:r>
              <a:rPr lang="en-US" dirty="0" err="1" smtClean="0"/>
              <a:t>GitLab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1853248"/>
            <a:ext cx="8946541" cy="419548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Started in 2011</a:t>
            </a:r>
          </a:p>
          <a:p>
            <a:r>
              <a:rPr lang="en-US" sz="3200" dirty="0" smtClean="0"/>
              <a:t>Ruby on Rails application</a:t>
            </a:r>
          </a:p>
          <a:p>
            <a:r>
              <a:rPr lang="en-US" sz="3200" dirty="0" err="1" smtClean="0"/>
              <a:t>Redis</a:t>
            </a:r>
            <a:r>
              <a:rPr lang="en-US" sz="3200" dirty="0" smtClean="0"/>
              <a:t>, PostgreSQL or MySQL</a:t>
            </a:r>
          </a:p>
          <a:p>
            <a:r>
              <a:rPr lang="en-US" sz="3200" dirty="0" smtClean="0"/>
              <a:t>Supported Editions: </a:t>
            </a:r>
          </a:p>
          <a:p>
            <a:pPr lvl="1"/>
            <a:r>
              <a:rPr lang="en-US" sz="3200" dirty="0" err="1" smtClean="0"/>
              <a:t>GitLab</a:t>
            </a:r>
            <a:r>
              <a:rPr lang="en-US" sz="3200" dirty="0" smtClean="0"/>
              <a:t> Community Edition (CE)	</a:t>
            </a:r>
          </a:p>
          <a:p>
            <a:pPr lvl="1"/>
            <a:r>
              <a:rPr lang="en-US" sz="3200" dirty="0" err="1" smtClean="0"/>
              <a:t>GitLab</a:t>
            </a:r>
            <a:r>
              <a:rPr lang="en-US" sz="3200" dirty="0" smtClean="0"/>
              <a:t> Enterprise Edition (EE)</a:t>
            </a:r>
            <a:endParaRPr lang="en-US" sz="34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7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About </a:t>
            </a:r>
            <a:r>
              <a:rPr lang="en-US" dirty="0" err="1" smtClean="0"/>
              <a:t>GitLab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1853248"/>
            <a:ext cx="8946541" cy="4195481"/>
          </a:xfrm>
        </p:spPr>
        <p:txBody>
          <a:bodyPr>
            <a:normAutofit/>
          </a:bodyPr>
          <a:lstStyle/>
          <a:p>
            <a:r>
              <a:rPr lang="en-US" sz="3400" dirty="0" err="1" smtClean="0"/>
              <a:t>GitLab</a:t>
            </a:r>
            <a:r>
              <a:rPr lang="en-US" sz="3400" dirty="0" smtClean="0"/>
              <a:t> Enterprise Edition (EE)</a:t>
            </a:r>
          </a:p>
          <a:p>
            <a:pPr lvl="1"/>
            <a:r>
              <a:rPr lang="en-US" sz="3200" dirty="0" smtClean="0"/>
              <a:t>Starter</a:t>
            </a:r>
          </a:p>
          <a:p>
            <a:pPr lvl="1"/>
            <a:r>
              <a:rPr lang="en-US" sz="3200" dirty="0" smtClean="0"/>
              <a:t>Premium</a:t>
            </a:r>
          </a:p>
          <a:p>
            <a:pPr lvl="1"/>
            <a:r>
              <a:rPr lang="en-US" sz="3200" dirty="0" smtClean="0"/>
              <a:t>Ultimate </a:t>
            </a:r>
          </a:p>
          <a:p>
            <a:r>
              <a:rPr lang="en-US" sz="3400" dirty="0">
                <a:hlinkClick r:id="rId2"/>
              </a:rPr>
              <a:t>https://about.gitlab.com</a:t>
            </a:r>
            <a:r>
              <a:rPr lang="en-US" sz="3400" dirty="0" smtClean="0">
                <a:hlinkClick r:id="rId2"/>
              </a:rPr>
              <a:t>/</a:t>
            </a:r>
            <a:endParaRPr lang="en-US" sz="3400" dirty="0" smtClean="0"/>
          </a:p>
          <a:p>
            <a:endParaRPr lang="en-US" sz="3400" dirty="0"/>
          </a:p>
          <a:p>
            <a:endParaRPr lang="en-US" sz="34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GitLab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4524602"/>
            <a:ext cx="10058400" cy="1985327"/>
          </a:xfrm>
        </p:spPr>
        <p:txBody>
          <a:bodyPr>
            <a:normAutofit/>
          </a:bodyPr>
          <a:lstStyle/>
          <a:p>
            <a:r>
              <a:rPr lang="en-US" sz="3400" dirty="0" smtClean="0"/>
              <a:t> &gt;70 features </a:t>
            </a:r>
          </a:p>
          <a:p>
            <a:r>
              <a:rPr lang="en-US" sz="3600" dirty="0" smtClean="0">
                <a:hlinkClick r:id="rId2"/>
              </a:rPr>
              <a:t>https</a:t>
            </a:r>
            <a:r>
              <a:rPr lang="en-US" sz="3600" dirty="0">
                <a:hlinkClick r:id="rId2"/>
              </a:rPr>
              <a:t>://about.gitlab.com/gitlab-com/</a:t>
            </a:r>
            <a:endParaRPr lang="en-US" sz="3600" dirty="0"/>
          </a:p>
          <a:p>
            <a:endParaRPr lang="en-US" sz="3400" dirty="0" smtClean="0"/>
          </a:p>
          <a:p>
            <a:endParaRPr lang="en-US" sz="3400" dirty="0" smtClean="0"/>
          </a:p>
          <a:p>
            <a:endParaRPr lang="en-US" sz="34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4162" y="0"/>
            <a:ext cx="1318790" cy="1217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521099"/>
            <a:ext cx="10058400" cy="271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11145</TotalTime>
  <Words>237</Words>
  <Application>Microsoft Macintosh PowerPoint</Application>
  <PresentationFormat>Widescreen</PresentationFormat>
  <Paragraphs>101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Century Gothic</vt:lpstr>
      <vt:lpstr>Mangal</vt:lpstr>
      <vt:lpstr>Wingdings 3</vt:lpstr>
      <vt:lpstr>Arial</vt:lpstr>
      <vt:lpstr>Ion</vt:lpstr>
      <vt:lpstr> GitLab Overview</vt:lpstr>
      <vt:lpstr>About me…</vt:lpstr>
      <vt:lpstr>Topics covered…</vt:lpstr>
      <vt:lpstr>Topics Not Covered… </vt:lpstr>
      <vt:lpstr>Attendees…</vt:lpstr>
      <vt:lpstr>GitLab Vision</vt:lpstr>
      <vt:lpstr>About GitLab</vt:lpstr>
      <vt:lpstr>About GitLab</vt:lpstr>
      <vt:lpstr>GitLab Features</vt:lpstr>
      <vt:lpstr>GitLab vs Other DevOps Tools…</vt:lpstr>
      <vt:lpstr>GitLab Basics</vt:lpstr>
      <vt:lpstr>GitLab Documentation Features</vt:lpstr>
      <vt:lpstr>GitLab Plan Features</vt:lpstr>
      <vt:lpstr>Source Code Management </vt:lpstr>
      <vt:lpstr>GitLab – SCM Workflows </vt:lpstr>
      <vt:lpstr>SCM Workflows - Simple</vt:lpstr>
      <vt:lpstr>SCM Workflows </vt:lpstr>
      <vt:lpstr>SCM Workflows - Environments</vt:lpstr>
      <vt:lpstr>GitLab CI/CD</vt:lpstr>
      <vt:lpstr>GitLab – Jenkins Integration</vt:lpstr>
      <vt:lpstr>Overall Thoughts!</vt:lpstr>
      <vt:lpstr>Questions?</vt:lpstr>
      <vt:lpstr>Thank You !!!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GitLab  from ideato monitoring</dc:title>
  <dc:creator>Dominic Savio</dc:creator>
  <cp:lastModifiedBy>Dominic Savio</cp:lastModifiedBy>
  <cp:revision>144</cp:revision>
  <dcterms:created xsi:type="dcterms:W3CDTF">2018-01-28T20:33:33Z</dcterms:created>
  <dcterms:modified xsi:type="dcterms:W3CDTF">2018-02-05T14:19:23Z</dcterms:modified>
</cp:coreProperties>
</file>